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43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88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11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66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744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73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289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23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338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73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FDA6-CC65-4AD7-A42D-0EFBFEC11C94}" type="datetimeFigureOut">
              <a:rPr lang="ko-KR" altLang="en-US" smtClean="0"/>
              <a:t>2015-01-12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DA211-6676-4C6E-B535-3DCAA819EE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981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284997"/>
            <a:ext cx="76081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 smtClean="0"/>
              <a:t>KPS </a:t>
            </a:r>
            <a:r>
              <a:rPr lang="ko-KR" altLang="en-US" sz="4000" b="1" dirty="0" smtClean="0"/>
              <a:t>학년 승급 일괄 변경 </a:t>
            </a:r>
            <a:r>
              <a:rPr lang="ko-KR" altLang="en-US" sz="4000" b="1" dirty="0" err="1" smtClean="0"/>
              <a:t>메뉴얼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12236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093"/>
            <a:ext cx="8496944" cy="6828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365" y="3140968"/>
            <a:ext cx="3188766" cy="1152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3707904" y="1052736"/>
            <a:ext cx="648072" cy="36004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11560" y="1772816"/>
            <a:ext cx="648072" cy="1800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051720" y="6093296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5580112" y="3933056"/>
            <a:ext cx="864096" cy="2880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4463988" y="1179725"/>
            <a:ext cx="216024" cy="2160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1331640" y="1754814"/>
            <a:ext cx="216024" cy="2160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2627784" y="5846423"/>
            <a:ext cx="216024" cy="2160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3</a:t>
            </a:r>
            <a:endParaRPr lang="ko-KR" altLang="en-US" sz="1200" dirty="0"/>
          </a:p>
        </p:txBody>
      </p:sp>
      <p:sp>
        <p:nvSpPr>
          <p:cNvPr id="13" name="직사각형 12"/>
          <p:cNvSpPr/>
          <p:nvPr/>
        </p:nvSpPr>
        <p:spPr>
          <a:xfrm>
            <a:off x="5339102" y="3933056"/>
            <a:ext cx="216024" cy="2160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3035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화면 슬라이드 쇼(4:3)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Registered User</cp:lastModifiedBy>
  <cp:revision>1</cp:revision>
  <dcterms:created xsi:type="dcterms:W3CDTF">2015-01-12T02:43:37Z</dcterms:created>
  <dcterms:modified xsi:type="dcterms:W3CDTF">2015-01-12T02:48:19Z</dcterms:modified>
</cp:coreProperties>
</file>